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9" r:id="rId3"/>
    <p:sldId id="274" r:id="rId4"/>
    <p:sldId id="275" r:id="rId5"/>
    <p:sldId id="280" r:id="rId6"/>
    <p:sldId id="276" r:id="rId7"/>
    <p:sldId id="278" r:id="rId8"/>
    <p:sldId id="281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6" autoAdjust="0"/>
    <p:restoredTop sz="94660"/>
  </p:normalViewPr>
  <p:slideViewPr>
    <p:cSldViewPr snapToGrid="0">
      <p:cViewPr varScale="1">
        <p:scale>
          <a:sx n="86" d="100"/>
          <a:sy n="86" d="100"/>
        </p:scale>
        <p:origin x="3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9D63-0829-4112-868A-A6BE42A1E360}" type="datetimeFigureOut">
              <a:rPr lang="nl-NL" smtClean="0"/>
              <a:t>10-9-2019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E9D9-80EA-4CE2-A592-712ACC06D0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9831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9D63-0829-4112-868A-A6BE42A1E360}" type="datetimeFigureOut">
              <a:rPr lang="nl-NL" smtClean="0"/>
              <a:t>10-9-2019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E9D9-80EA-4CE2-A592-712ACC06D0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6873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9D63-0829-4112-868A-A6BE42A1E360}" type="datetimeFigureOut">
              <a:rPr lang="nl-NL" smtClean="0"/>
              <a:t>10-9-2019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E9D9-80EA-4CE2-A592-712ACC06D0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0540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9D63-0829-4112-868A-A6BE42A1E360}" type="datetimeFigureOut">
              <a:rPr lang="nl-NL" smtClean="0"/>
              <a:t>10-9-2019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E9D9-80EA-4CE2-A592-712ACC06D0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2199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9D63-0829-4112-868A-A6BE42A1E360}" type="datetimeFigureOut">
              <a:rPr lang="nl-NL" smtClean="0"/>
              <a:t>10-9-2019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E9D9-80EA-4CE2-A592-712ACC06D0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9897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9D63-0829-4112-868A-A6BE42A1E360}" type="datetimeFigureOut">
              <a:rPr lang="nl-NL" smtClean="0"/>
              <a:t>10-9-2019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E9D9-80EA-4CE2-A592-712ACC06D0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6752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9D63-0829-4112-868A-A6BE42A1E360}" type="datetimeFigureOut">
              <a:rPr lang="nl-NL" smtClean="0"/>
              <a:t>10-9-2019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E9D9-80EA-4CE2-A592-712ACC06D0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2828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9D63-0829-4112-868A-A6BE42A1E360}" type="datetimeFigureOut">
              <a:rPr lang="nl-NL" smtClean="0"/>
              <a:t>10-9-2019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E9D9-80EA-4CE2-A592-712ACC06D0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3447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9D63-0829-4112-868A-A6BE42A1E360}" type="datetimeFigureOut">
              <a:rPr lang="nl-NL" smtClean="0"/>
              <a:t>10-9-2019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E9D9-80EA-4CE2-A592-712ACC06D0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6339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9D63-0829-4112-868A-A6BE42A1E360}" type="datetimeFigureOut">
              <a:rPr lang="nl-NL" smtClean="0"/>
              <a:t>10-9-2019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E9D9-80EA-4CE2-A592-712ACC06D0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4418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9D63-0829-4112-868A-A6BE42A1E360}" type="datetimeFigureOut">
              <a:rPr lang="nl-NL" smtClean="0"/>
              <a:t>10-9-2019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E9D9-80EA-4CE2-A592-712ACC06D0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1329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59D63-0829-4112-868A-A6BE42A1E360}" type="datetimeFigureOut">
              <a:rPr lang="nl-NL" smtClean="0"/>
              <a:t>10-9-2019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5E9D9-80EA-4CE2-A592-712ACC06D0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1232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8C3DF03B-5569-4657-9985-DC340D003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735" y="0"/>
            <a:ext cx="10602529" cy="6659806"/>
          </a:xfrm>
          <a:prstGeom prst="rect">
            <a:avLst/>
          </a:prstGeom>
        </p:spPr>
      </p:pic>
      <p:sp>
        <p:nvSpPr>
          <p:cNvPr id="3" name="Pijl: rechts 2">
            <a:extLst>
              <a:ext uri="{FF2B5EF4-FFF2-40B4-BE49-F238E27FC236}">
                <a16:creationId xmlns:a16="http://schemas.microsoft.com/office/drawing/2014/main" id="{4D0B9023-9495-401E-99A6-379ED416B0D4}"/>
              </a:ext>
            </a:extLst>
          </p:cNvPr>
          <p:cNvSpPr/>
          <p:nvPr/>
        </p:nvSpPr>
        <p:spPr>
          <a:xfrm>
            <a:off x="8261412" y="2519131"/>
            <a:ext cx="967666" cy="5859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901FDA4D-9CE4-4F69-8239-A6A70A94BE6F}"/>
              </a:ext>
            </a:extLst>
          </p:cNvPr>
          <p:cNvSpPr txBox="1"/>
          <p:nvPr/>
        </p:nvSpPr>
        <p:spPr>
          <a:xfrm>
            <a:off x="7375587" y="2488928"/>
            <a:ext cx="885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solidFill>
                  <a:srgbClr val="FF0000"/>
                </a:solidFill>
              </a:rPr>
              <a:t>klik</a:t>
            </a:r>
          </a:p>
        </p:txBody>
      </p:sp>
    </p:spTree>
    <p:extLst>
      <p:ext uri="{BB962C8B-B14F-4D97-AF65-F5344CB8AC3E}">
        <p14:creationId xmlns:p14="http://schemas.microsoft.com/office/powerpoint/2010/main" val="337879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2B0DD0A5-6413-4B68-A1EA-D1C9E5761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0787"/>
            <a:ext cx="12192000" cy="5816426"/>
          </a:xfrm>
          <a:prstGeom prst="rect">
            <a:avLst/>
          </a:prstGeom>
        </p:spPr>
      </p:pic>
      <p:sp>
        <p:nvSpPr>
          <p:cNvPr id="6" name="Tekstballon: ovaal 5">
            <a:extLst>
              <a:ext uri="{FF2B5EF4-FFF2-40B4-BE49-F238E27FC236}">
                <a16:creationId xmlns:a16="http://schemas.microsoft.com/office/drawing/2014/main" id="{ADA51234-34AE-4D1F-9668-F181A7313F39}"/>
              </a:ext>
            </a:extLst>
          </p:cNvPr>
          <p:cNvSpPr/>
          <p:nvPr/>
        </p:nvSpPr>
        <p:spPr>
          <a:xfrm>
            <a:off x="3773010" y="-106533"/>
            <a:ext cx="3116062" cy="207737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Voer hier je gebruikersnaam en </a:t>
            </a:r>
            <a:r>
              <a:rPr lang="nl-NL" dirty="0" err="1"/>
              <a:t>ww</a:t>
            </a:r>
            <a:r>
              <a:rPr lang="nl-NL" dirty="0"/>
              <a:t> in!</a:t>
            </a:r>
          </a:p>
        </p:txBody>
      </p:sp>
      <p:sp>
        <p:nvSpPr>
          <p:cNvPr id="7" name="Tekstballon: ovaal 6">
            <a:extLst>
              <a:ext uri="{FF2B5EF4-FFF2-40B4-BE49-F238E27FC236}">
                <a16:creationId xmlns:a16="http://schemas.microsoft.com/office/drawing/2014/main" id="{98706183-6C12-48FD-B5E1-8977F8C83694}"/>
              </a:ext>
            </a:extLst>
          </p:cNvPr>
          <p:cNvSpPr/>
          <p:nvPr/>
        </p:nvSpPr>
        <p:spPr>
          <a:xfrm>
            <a:off x="9239250" y="3429000"/>
            <a:ext cx="1575232" cy="1343858"/>
          </a:xfrm>
          <a:prstGeom prst="wedgeEllipseCallout">
            <a:avLst>
              <a:gd name="adj1" fmla="val 84985"/>
              <a:gd name="adj2" fmla="val -1019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Klik  nu op inloggen</a:t>
            </a:r>
          </a:p>
        </p:txBody>
      </p:sp>
    </p:spTree>
    <p:extLst>
      <p:ext uri="{BB962C8B-B14F-4D97-AF65-F5344CB8AC3E}">
        <p14:creationId xmlns:p14="http://schemas.microsoft.com/office/powerpoint/2010/main" val="366625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2EC7E563-8926-4FFA-9704-4A15FCFB5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9107"/>
            <a:ext cx="12192000" cy="581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536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0A84E5E5-6096-46E7-BCBE-D4A45E0C3EB2}"/>
              </a:ext>
            </a:extLst>
          </p:cNvPr>
          <p:cNvSpPr txBox="1"/>
          <p:nvPr/>
        </p:nvSpPr>
        <p:spPr>
          <a:xfrm>
            <a:off x="1595437" y="71055"/>
            <a:ext cx="9001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Je komt nu op de startpagina van je team!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47DC47A-F50B-43A0-BFBA-C2FA1F3C86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250" r="1250" b="5172"/>
          <a:stretch/>
        </p:blipFill>
        <p:spPr>
          <a:xfrm>
            <a:off x="76199" y="715493"/>
            <a:ext cx="12039600" cy="5731814"/>
          </a:xfrm>
          <a:prstGeom prst="rect">
            <a:avLst/>
          </a:prstGeom>
        </p:spPr>
      </p:pic>
      <p:sp>
        <p:nvSpPr>
          <p:cNvPr id="7" name="Tekstballon: rechthoek met afgeronde hoeken 6">
            <a:extLst>
              <a:ext uri="{FF2B5EF4-FFF2-40B4-BE49-F238E27FC236}">
                <a16:creationId xmlns:a16="http://schemas.microsoft.com/office/drawing/2014/main" id="{320748B2-D964-405A-AD76-A255E64CCE68}"/>
              </a:ext>
            </a:extLst>
          </p:cNvPr>
          <p:cNvSpPr/>
          <p:nvPr/>
        </p:nvSpPr>
        <p:spPr>
          <a:xfrm>
            <a:off x="8229599" y="1123950"/>
            <a:ext cx="3171826" cy="1895475"/>
          </a:xfrm>
          <a:prstGeom prst="wedgeRoundRectCallout">
            <a:avLst>
              <a:gd name="adj1" fmla="val -130219"/>
              <a:gd name="adj2" fmla="val -6201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Tabbladen voor: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Berichten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Teamgegevens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Wedstrijden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Instellingen 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help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8" name="Tekstballon: ovaal 7">
            <a:extLst>
              <a:ext uri="{FF2B5EF4-FFF2-40B4-BE49-F238E27FC236}">
                <a16:creationId xmlns:a16="http://schemas.microsoft.com/office/drawing/2014/main" id="{96DA670F-83A6-4877-A638-72BAA0D285E8}"/>
              </a:ext>
            </a:extLst>
          </p:cNvPr>
          <p:cNvSpPr/>
          <p:nvPr/>
        </p:nvSpPr>
        <p:spPr>
          <a:xfrm>
            <a:off x="3962402" y="1123950"/>
            <a:ext cx="2571750" cy="1724025"/>
          </a:xfrm>
          <a:prstGeom prst="wedgeEllipseCallout">
            <a:avLst>
              <a:gd name="adj1" fmla="val -70093"/>
              <a:gd name="adj2" fmla="val -502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Ga naar: wedstrijden =&gt; Competitie of beker voor invoer uitslagen</a:t>
            </a:r>
          </a:p>
        </p:txBody>
      </p:sp>
      <p:sp>
        <p:nvSpPr>
          <p:cNvPr id="9" name="Tekstballon: rechthoek met afgeronde hoeken 8">
            <a:extLst>
              <a:ext uri="{FF2B5EF4-FFF2-40B4-BE49-F238E27FC236}">
                <a16:creationId xmlns:a16="http://schemas.microsoft.com/office/drawing/2014/main" id="{A5BB6C7D-7E4F-4AD0-B1EC-1AA731753B21}"/>
              </a:ext>
            </a:extLst>
          </p:cNvPr>
          <p:cNvSpPr/>
          <p:nvPr/>
        </p:nvSpPr>
        <p:spPr>
          <a:xfrm>
            <a:off x="2343149" y="3849220"/>
            <a:ext cx="5353050" cy="1228725"/>
          </a:xfrm>
          <a:prstGeom prst="wedgeRoundRectCallout">
            <a:avLst>
              <a:gd name="adj1" fmla="val 57214"/>
              <a:gd name="adj2" fmla="val -3362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/>
              <a:t>Knoppen met koppeling naar: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Captainsgegevens, speelschema (met download agendabestand), uitslagen van </a:t>
            </a:r>
            <a:r>
              <a:rPr lang="nl-NL" dirty="0" err="1"/>
              <a:t>comp</a:t>
            </a:r>
            <a:r>
              <a:rPr lang="nl-NL" dirty="0"/>
              <a:t> en “Fust”</a:t>
            </a:r>
          </a:p>
        </p:txBody>
      </p:sp>
      <p:sp>
        <p:nvSpPr>
          <p:cNvPr id="10" name="Tekstballon: rechthoek met afgeronde hoeken 9">
            <a:extLst>
              <a:ext uri="{FF2B5EF4-FFF2-40B4-BE49-F238E27FC236}">
                <a16:creationId xmlns:a16="http://schemas.microsoft.com/office/drawing/2014/main" id="{901E5728-DE9C-4B3B-8F04-1E954FE4C0D9}"/>
              </a:ext>
            </a:extLst>
          </p:cNvPr>
          <p:cNvSpPr/>
          <p:nvPr/>
        </p:nvSpPr>
        <p:spPr>
          <a:xfrm>
            <a:off x="4095751" y="5353051"/>
            <a:ext cx="3533773" cy="1228725"/>
          </a:xfrm>
          <a:prstGeom prst="wedgeRoundRectCallout">
            <a:avLst>
              <a:gd name="adj1" fmla="val 62994"/>
              <a:gd name="adj2" fmla="val -2277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Koppeling naar app-store en Google </a:t>
            </a:r>
            <a:r>
              <a:rPr lang="nl-NL" dirty="0" err="1"/>
              <a:t>play</a:t>
            </a:r>
            <a:r>
              <a:rPr lang="nl-NL" dirty="0"/>
              <a:t> voor de app</a:t>
            </a:r>
          </a:p>
        </p:txBody>
      </p:sp>
    </p:spTree>
    <p:extLst>
      <p:ext uri="{BB962C8B-B14F-4D97-AF65-F5344CB8AC3E}">
        <p14:creationId xmlns:p14="http://schemas.microsoft.com/office/powerpoint/2010/main" val="143918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2D242738-508F-4BBC-95C5-E5A9EECE3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7399"/>
            <a:ext cx="12192000" cy="5810601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2B32080B-3448-4ACA-9F04-7A1BA30FB6A4}"/>
              </a:ext>
            </a:extLst>
          </p:cNvPr>
          <p:cNvSpPr txBox="1"/>
          <p:nvPr/>
        </p:nvSpPr>
        <p:spPr>
          <a:xfrm>
            <a:off x="0" y="257175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Je komt nu in pagina met overzicht van het speelschema!</a:t>
            </a:r>
          </a:p>
          <a:p>
            <a:pPr algn="ctr"/>
            <a:r>
              <a:rPr lang="nl-NL" dirty="0"/>
              <a:t>Door te klikken op de invoerknop, ga je naar het </a:t>
            </a:r>
            <a:r>
              <a:rPr lang="nl-NL" dirty="0" err="1"/>
              <a:t>on-line</a:t>
            </a:r>
            <a:r>
              <a:rPr lang="nl-NL" dirty="0"/>
              <a:t> wedstrijdformulier!</a:t>
            </a:r>
          </a:p>
        </p:txBody>
      </p:sp>
      <p:sp>
        <p:nvSpPr>
          <p:cNvPr id="4" name="Pijl: rechts 3">
            <a:extLst>
              <a:ext uri="{FF2B5EF4-FFF2-40B4-BE49-F238E27FC236}">
                <a16:creationId xmlns:a16="http://schemas.microsoft.com/office/drawing/2014/main" id="{E74E6CEE-01A4-41A7-B6B1-E45D1F6C2868}"/>
              </a:ext>
            </a:extLst>
          </p:cNvPr>
          <p:cNvSpPr/>
          <p:nvPr/>
        </p:nvSpPr>
        <p:spPr>
          <a:xfrm>
            <a:off x="8480487" y="2728681"/>
            <a:ext cx="967666" cy="5859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68FD275-95AC-4A63-913F-52C5C0DD6CB3}"/>
              </a:ext>
            </a:extLst>
          </p:cNvPr>
          <p:cNvSpPr txBox="1"/>
          <p:nvPr/>
        </p:nvSpPr>
        <p:spPr>
          <a:xfrm>
            <a:off x="7594662" y="2698478"/>
            <a:ext cx="885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solidFill>
                  <a:srgbClr val="FF0000"/>
                </a:solidFill>
              </a:rPr>
              <a:t>klik</a:t>
            </a:r>
          </a:p>
        </p:txBody>
      </p:sp>
    </p:spTree>
    <p:extLst>
      <p:ext uri="{BB962C8B-B14F-4D97-AF65-F5344CB8AC3E}">
        <p14:creationId xmlns:p14="http://schemas.microsoft.com/office/powerpoint/2010/main" val="116359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7D596C30-AF1C-4301-A64C-A8A7BF3FCF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806" r="1484" b="4444"/>
          <a:stretch/>
        </p:blipFill>
        <p:spPr>
          <a:xfrm>
            <a:off x="1706" y="1028699"/>
            <a:ext cx="12190294" cy="5829301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9AC0B4D2-B6F0-4DEE-9F83-A73A986070E3}"/>
              </a:ext>
            </a:extLst>
          </p:cNvPr>
          <p:cNvSpPr txBox="1"/>
          <p:nvPr/>
        </p:nvSpPr>
        <p:spPr>
          <a:xfrm>
            <a:off x="2969418" y="285750"/>
            <a:ext cx="6253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Hier kan je alle uitslagen, finishes, 180’s en ook </a:t>
            </a:r>
            <a:r>
              <a:rPr lang="nl-NL" dirty="0" err="1"/>
              <a:t>evt</a:t>
            </a:r>
            <a:r>
              <a:rPr lang="nl-NL" dirty="0"/>
              <a:t> opmerkingen invullen</a:t>
            </a:r>
          </a:p>
        </p:txBody>
      </p:sp>
    </p:spTree>
    <p:extLst>
      <p:ext uri="{BB962C8B-B14F-4D97-AF65-F5344CB8AC3E}">
        <p14:creationId xmlns:p14="http://schemas.microsoft.com/office/powerpoint/2010/main" val="305694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C42A1C09-3E9A-4B27-9D64-874E680BD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822565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513B08A3-BF9D-410E-ABD1-4F48CF1A8A5B}"/>
              </a:ext>
            </a:extLst>
          </p:cNvPr>
          <p:cNvSpPr txBox="1"/>
          <p:nvPr/>
        </p:nvSpPr>
        <p:spPr>
          <a:xfrm>
            <a:off x="166687" y="5929312"/>
            <a:ext cx="11858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Na alles ingevuld te hebben klik je op de knop “controleren”.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D5BA3545-8CEF-4C81-ADB3-B352F4F7BB97}"/>
              </a:ext>
            </a:extLst>
          </p:cNvPr>
          <p:cNvSpPr txBox="1"/>
          <p:nvPr/>
        </p:nvSpPr>
        <p:spPr>
          <a:xfrm>
            <a:off x="166687" y="6390932"/>
            <a:ext cx="11858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Als alles juist is ingevuld kan je de uitslag verzenden!</a:t>
            </a:r>
          </a:p>
        </p:txBody>
      </p:sp>
      <p:sp>
        <p:nvSpPr>
          <p:cNvPr id="5" name="Pijl: rechts 4">
            <a:extLst>
              <a:ext uri="{FF2B5EF4-FFF2-40B4-BE49-F238E27FC236}">
                <a16:creationId xmlns:a16="http://schemas.microsoft.com/office/drawing/2014/main" id="{09F7CBDB-E80A-48F4-82E3-77E8BD335DB2}"/>
              </a:ext>
            </a:extLst>
          </p:cNvPr>
          <p:cNvSpPr/>
          <p:nvPr/>
        </p:nvSpPr>
        <p:spPr>
          <a:xfrm>
            <a:off x="10080687" y="5100406"/>
            <a:ext cx="967666" cy="5859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B1276A4-F9A6-4E99-9602-9CD6BD4F6BF6}"/>
              </a:ext>
            </a:extLst>
          </p:cNvPr>
          <p:cNvSpPr txBox="1"/>
          <p:nvPr/>
        </p:nvSpPr>
        <p:spPr>
          <a:xfrm>
            <a:off x="9194862" y="5070203"/>
            <a:ext cx="885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solidFill>
                  <a:srgbClr val="FF0000"/>
                </a:solidFill>
              </a:rPr>
              <a:t>klik</a:t>
            </a:r>
          </a:p>
        </p:txBody>
      </p:sp>
    </p:spTree>
    <p:extLst>
      <p:ext uri="{BB962C8B-B14F-4D97-AF65-F5344CB8AC3E}">
        <p14:creationId xmlns:p14="http://schemas.microsoft.com/office/powerpoint/2010/main" val="197808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C844BAC4-B069-44C6-8109-67C15EBA0C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1450"/>
            <a:ext cx="9144000" cy="4648200"/>
          </a:xfrm>
        </p:spPr>
        <p:txBody>
          <a:bodyPr>
            <a:normAutofit lnSpcReduction="10000"/>
          </a:bodyPr>
          <a:lstStyle/>
          <a:p>
            <a:r>
              <a:rPr lang="nl-NL" sz="6000" b="1" dirty="0">
                <a:solidFill>
                  <a:srgbClr val="FF0000"/>
                </a:solidFill>
              </a:rPr>
              <a:t>Let op!</a:t>
            </a:r>
          </a:p>
          <a:p>
            <a:r>
              <a:rPr lang="nl-NL" b="1" dirty="0">
                <a:solidFill>
                  <a:srgbClr val="FF0000"/>
                </a:solidFill>
              </a:rPr>
              <a:t>Beide teams geven afzonderlijk, na aanleiding van het handgeschreven wedstrijdformulier, de uitslagen </a:t>
            </a:r>
            <a:r>
              <a:rPr lang="nl-NL" b="1" dirty="0" err="1">
                <a:solidFill>
                  <a:srgbClr val="FF0000"/>
                </a:solidFill>
              </a:rPr>
              <a:t>on-line</a:t>
            </a:r>
            <a:r>
              <a:rPr lang="nl-NL" b="1" dirty="0">
                <a:solidFill>
                  <a:srgbClr val="FF0000"/>
                </a:solidFill>
              </a:rPr>
              <a:t> door!</a:t>
            </a:r>
          </a:p>
          <a:p>
            <a:endParaRPr lang="nl-NL" b="1" dirty="0">
              <a:solidFill>
                <a:srgbClr val="FF0000"/>
              </a:solidFill>
            </a:endParaRPr>
          </a:p>
          <a:p>
            <a:r>
              <a:rPr lang="nl-NL" b="1" dirty="0">
                <a:solidFill>
                  <a:srgbClr val="FF0000"/>
                </a:solidFill>
              </a:rPr>
              <a:t>Indien </a:t>
            </a:r>
            <a:r>
              <a:rPr lang="nl-NL" b="1" dirty="0" err="1">
                <a:solidFill>
                  <a:srgbClr val="FF0000"/>
                </a:solidFill>
              </a:rPr>
              <a:t>biede</a:t>
            </a:r>
            <a:r>
              <a:rPr lang="nl-NL" b="1" dirty="0">
                <a:solidFill>
                  <a:srgbClr val="FF0000"/>
                </a:solidFill>
              </a:rPr>
              <a:t> invoeren gelijk zijn wordt de uitslag verwerkt. Zijn er afwijkingen, dan ontvang je een bericht met het verzoek om de doorgegeven uitslag te controleren.</a:t>
            </a:r>
          </a:p>
          <a:p>
            <a:endParaRPr lang="nl-NL" b="1" dirty="0">
              <a:solidFill>
                <a:srgbClr val="FF0000"/>
              </a:solidFill>
            </a:endParaRPr>
          </a:p>
          <a:p>
            <a:r>
              <a:rPr lang="nl-NL" b="1" dirty="0">
                <a:solidFill>
                  <a:srgbClr val="FF0000"/>
                </a:solidFill>
              </a:rPr>
              <a:t>Blijft de afwijking, dan wordt de wedstrijdleiding ingeschakeld, welke aan de hand van de handgeschreven formulieren, de juiste uitslag bepaald!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5B43AD1-41A4-403C-849A-518F22130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1993" y="4590052"/>
            <a:ext cx="3148013" cy="209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55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210</Words>
  <Application>Microsoft Office PowerPoint</Application>
  <PresentationFormat>Breedbeeld</PresentationFormat>
  <Paragraphs>27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Bas Tellekamp</dc:creator>
  <cp:lastModifiedBy>mario de Groot</cp:lastModifiedBy>
  <cp:revision>22</cp:revision>
  <dcterms:created xsi:type="dcterms:W3CDTF">2018-09-01T07:08:54Z</dcterms:created>
  <dcterms:modified xsi:type="dcterms:W3CDTF">2019-09-10T19:55:01Z</dcterms:modified>
</cp:coreProperties>
</file>